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autoCompressPictures="0">
  <p:sldMasterIdLst>
    <p:sldMasterId id="2147483648" r:id="rId1"/>
    <p:sldMasterId id="2147483660" r:id="rId3"/>
  </p:sldMasterIdLst>
  <p:notesMasterIdLst>
    <p:notesMasterId r:id="rId34"/>
  </p:notesMasterIdLst>
  <p:handoutMasterIdLst>
    <p:handoutMasterId r:id="rId35"/>
  </p:handoutMasterIdLst>
  <p:sldIdLst>
    <p:sldId id="298" r:id="rId4"/>
    <p:sldId id="299" r:id="rId5"/>
    <p:sldId id="300" r:id="rId6"/>
    <p:sldId id="301" r:id="rId7"/>
    <p:sldId id="324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25" r:id="rId16"/>
    <p:sldId id="326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27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</p:sldIdLst>
  <p:sldSz cx="9144000" cy="6858000" type="screen4x3"/>
  <p:notesSz cx="6858000" cy="9144000"/>
  <p:custDataLst>
    <p:tags r:id="rId3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1"/>
  </p:normalViewPr>
  <p:slideViewPr>
    <p:cSldViewPr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305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image" Target="../media/image5.png"/><Relationship Id="rId7" Type="http://schemas.openxmlformats.org/officeDocument/2006/relationships/tags" Target="../tags/tag25.xml"/><Relationship Id="rId6" Type="http://schemas.openxmlformats.org/officeDocument/2006/relationships/image" Target="../media/image4.png"/><Relationship Id="rId5" Type="http://schemas.openxmlformats.org/officeDocument/2006/relationships/tags" Target="../tags/tag24.xml"/><Relationship Id="rId4" Type="http://schemas.openxmlformats.org/officeDocument/2006/relationships/image" Target="../media/image3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../media/image5.png"/><Relationship Id="rId7" Type="http://schemas.openxmlformats.org/officeDocument/2006/relationships/tags" Target="../tags/tag35.xml"/><Relationship Id="rId6" Type="http://schemas.openxmlformats.org/officeDocument/2006/relationships/image" Target="../media/image4.png"/><Relationship Id="rId5" Type="http://schemas.openxmlformats.org/officeDocument/2006/relationships/tags" Target="../tags/tag34.xml"/><Relationship Id="rId4" Type="http://schemas.openxmlformats.org/officeDocument/2006/relationships/image" Target="../media/image3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image" Target="../media/image5.png"/><Relationship Id="rId7" Type="http://schemas.openxmlformats.org/officeDocument/2006/relationships/tags" Target="../tags/tag47.xml"/><Relationship Id="rId6" Type="http://schemas.openxmlformats.org/officeDocument/2006/relationships/image" Target="../media/image4.png"/><Relationship Id="rId5" Type="http://schemas.openxmlformats.org/officeDocument/2006/relationships/tags" Target="../tags/tag46.xml"/><Relationship Id="rId4" Type="http://schemas.openxmlformats.org/officeDocument/2006/relationships/image" Target="../media/image3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image" Target="../media/image5.png"/><Relationship Id="rId7" Type="http://schemas.openxmlformats.org/officeDocument/2006/relationships/tags" Target="../tags/tag58.xml"/><Relationship Id="rId6" Type="http://schemas.openxmlformats.org/officeDocument/2006/relationships/image" Target="../media/image4.png"/><Relationship Id="rId5" Type="http://schemas.openxmlformats.org/officeDocument/2006/relationships/tags" Target="../tags/tag57.xml"/><Relationship Id="rId4" Type="http://schemas.openxmlformats.org/officeDocument/2006/relationships/image" Target="../media/image3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5.png"/><Relationship Id="rId7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tags" Target="../tags/tag67.xml"/><Relationship Id="rId4" Type="http://schemas.openxmlformats.org/officeDocument/2006/relationships/image" Target="../media/image7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7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image" Target="../media/image2.png"/><Relationship Id="rId4" Type="http://schemas.openxmlformats.org/officeDocument/2006/relationships/tags" Target="../tags/tag83.xml"/><Relationship Id="rId3" Type="http://schemas.openxmlformats.org/officeDocument/2006/relationships/image" Target="../media/image1.jpeg"/><Relationship Id="rId2" Type="http://schemas.openxmlformats.org/officeDocument/2006/relationships/tags" Target="../tags/tag82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5.png"/><Relationship Id="rId5" Type="http://schemas.openxmlformats.org/officeDocument/2006/relationships/tags" Target="../tags/tag90.xml"/><Relationship Id="rId4" Type="http://schemas.openxmlformats.org/officeDocument/2006/relationships/image" Target="../media/image4.png"/><Relationship Id="rId3" Type="http://schemas.openxmlformats.org/officeDocument/2006/relationships/tags" Target="../tags/tag89.xml"/><Relationship Id="rId2" Type="http://schemas.openxmlformats.org/officeDocument/2006/relationships/image" Target="../media/image8.png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image" Target="../media/image5.png"/><Relationship Id="rId5" Type="http://schemas.openxmlformats.org/officeDocument/2006/relationships/tags" Target="../tags/tag96.xml"/><Relationship Id="rId4" Type="http://schemas.openxmlformats.org/officeDocument/2006/relationships/image" Target="../media/image4.png"/><Relationship Id="rId3" Type="http://schemas.openxmlformats.org/officeDocument/2006/relationships/tags" Target="../tags/tag95.xml"/><Relationship Id="rId2" Type="http://schemas.openxmlformats.org/officeDocument/2006/relationships/image" Target="../media/image8.png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9.png"/><Relationship Id="rId3" Type="http://schemas.openxmlformats.org/officeDocument/2006/relationships/tags" Target="../tags/tag102.xml"/><Relationship Id="rId2" Type="http://schemas.openxmlformats.org/officeDocument/2006/relationships/image" Target="../media/image8.png"/><Relationship Id="rId15" Type="http://schemas.openxmlformats.org/officeDocument/2006/relationships/image" Target="../media/image5.png"/><Relationship Id="rId14" Type="http://schemas.openxmlformats.org/officeDocument/2006/relationships/tags" Target="../tags/tag111.xml"/><Relationship Id="rId13" Type="http://schemas.openxmlformats.org/officeDocument/2006/relationships/image" Target="../media/image4.png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image" Target="../media/image10.png"/><Relationship Id="rId3" Type="http://schemas.openxmlformats.org/officeDocument/2006/relationships/tags" Target="../tags/tag112.xml"/><Relationship Id="rId2" Type="http://schemas.openxmlformats.org/officeDocument/2006/relationships/image" Target="../media/image8.png"/><Relationship Id="rId15" Type="http://schemas.openxmlformats.org/officeDocument/2006/relationships/image" Target="../media/image5.png"/><Relationship Id="rId14" Type="http://schemas.openxmlformats.org/officeDocument/2006/relationships/tags" Target="../tags/tag121.xml"/><Relationship Id="rId13" Type="http://schemas.openxmlformats.org/officeDocument/2006/relationships/image" Target="../media/image4.png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image" Target="../media/image8.png"/><Relationship Id="rId13" Type="http://schemas.openxmlformats.org/officeDocument/2006/relationships/image" Target="../media/image5.png"/><Relationship Id="rId12" Type="http://schemas.openxmlformats.org/officeDocument/2006/relationships/tags" Target="../tags/tag130.xml"/><Relationship Id="rId11" Type="http://schemas.openxmlformats.org/officeDocument/2006/relationships/image" Target="../media/image4.png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8.png"/><Relationship Id="rId15" Type="http://schemas.openxmlformats.org/officeDocument/2006/relationships/image" Target="../media/image5.png"/><Relationship Id="rId14" Type="http://schemas.openxmlformats.org/officeDocument/2006/relationships/tags" Target="../tags/tag141.xml"/><Relationship Id="rId13" Type="http://schemas.openxmlformats.org/officeDocument/2006/relationships/image" Target="../media/image4.png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image" Target="../media/image8.png"/><Relationship Id="rId12" Type="http://schemas.openxmlformats.org/officeDocument/2006/relationships/image" Target="../media/image12.png"/><Relationship Id="rId11" Type="http://schemas.openxmlformats.org/officeDocument/2006/relationships/tags" Target="../tags/tag149.xml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8195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8196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7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198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8199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0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201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82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6A9596-A081-2F4E-8AA0-463512E3E63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BF42B-2B99-8544-A009-AD02929BAB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33FE3-867F-9B46-B9B1-5568849E6B9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327400" y="14729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874C9-C72D-5F49-A8AE-19E2DFE849F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6309AF-DF1B-5046-A7A6-ECC67BBAF2F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3CE85-CCAD-434E-B7F5-DE69B91A70C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C4BCC-04B5-9B44-B489-FC89BE6825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182ED6-CD92-5C4A-B080-9AD2FB4C1A0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E879A-D2FB-874D-B1D1-4398338C5B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09941-5F09-9146-B36D-6F56ABF71DD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32137-F322-8648-A5A9-B1DB2EF5D2B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55.xml"/><Relationship Id="rId23" Type="http://schemas.openxmlformats.org/officeDocument/2006/relationships/tags" Target="../tags/tag154.xml"/><Relationship Id="rId22" Type="http://schemas.openxmlformats.org/officeDocument/2006/relationships/tags" Target="../tags/tag153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1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/>
            </a:lvl1pPr>
          </a:lstStyle>
          <a:p>
            <a:fld id="{1377FF0C-3F80-284F-ADC2-9AF5ED0FEEA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charset="0"/>
          <a:ea typeface="黑体" panose="02010609060101010101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11.bin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image" Target="../media/image5.png"/><Relationship Id="rId4" Type="http://schemas.openxmlformats.org/officeDocument/2006/relationships/tags" Target="../tags/tag196.xml"/><Relationship Id="rId3" Type="http://schemas.openxmlformats.org/officeDocument/2006/relationships/image" Target="../media/image4.png"/><Relationship Id="rId2" Type="http://schemas.openxmlformats.org/officeDocument/2006/relationships/tags" Target="../tags/tag195.xml"/><Relationship Id="rId17" Type="http://schemas.openxmlformats.org/officeDocument/2006/relationships/vmlDrawing" Target="../drawings/vmlDrawing7.v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02.xml"/><Relationship Id="rId14" Type="http://schemas.openxmlformats.org/officeDocument/2006/relationships/image" Target="../media/image20.wmf"/><Relationship Id="rId13" Type="http://schemas.openxmlformats.org/officeDocument/2006/relationships/oleObject" Target="../embeddings/oleObject12.bin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wmf"/><Relationship Id="rId8" Type="http://schemas.openxmlformats.org/officeDocument/2006/relationships/oleObject" Target="../embeddings/oleObject13.bin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image" Target="../media/image5.png"/><Relationship Id="rId4" Type="http://schemas.openxmlformats.org/officeDocument/2006/relationships/tags" Target="../tags/tag204.xml"/><Relationship Id="rId3" Type="http://schemas.openxmlformats.org/officeDocument/2006/relationships/image" Target="../media/image4.png"/><Relationship Id="rId2" Type="http://schemas.openxmlformats.org/officeDocument/2006/relationships/tags" Target="../tags/tag203.xml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image" Target="../media/image5.png"/><Relationship Id="rId4" Type="http://schemas.openxmlformats.org/officeDocument/2006/relationships/tags" Target="../tags/tag210.xml"/><Relationship Id="rId3" Type="http://schemas.openxmlformats.org/officeDocument/2006/relationships/image" Target="../media/image4.png"/><Relationship Id="rId2" Type="http://schemas.openxmlformats.org/officeDocument/2006/relationships/tags" Target="../tags/tag209.x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image" Target="../media/image22.png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image" Target="../media/image5.png"/><Relationship Id="rId4" Type="http://schemas.openxmlformats.org/officeDocument/2006/relationships/tags" Target="../tags/tag216.xml"/><Relationship Id="rId3" Type="http://schemas.openxmlformats.org/officeDocument/2006/relationships/image" Target="../media/image4.png"/><Relationship Id="rId2" Type="http://schemas.openxmlformats.org/officeDocument/2006/relationships/tags" Target="../tags/tag215.x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image" Target="../media/image23.png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5.png"/><Relationship Id="rId4" Type="http://schemas.openxmlformats.org/officeDocument/2006/relationships/tags" Target="../tags/tag221.xml"/><Relationship Id="rId3" Type="http://schemas.openxmlformats.org/officeDocument/2006/relationships/image" Target="../media/image4.png"/><Relationship Id="rId2" Type="http://schemas.openxmlformats.org/officeDocument/2006/relationships/tags" Target="../tags/tag220.x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image" Target="../media/image24.png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image" Target="../media/image5.png"/><Relationship Id="rId4" Type="http://schemas.openxmlformats.org/officeDocument/2006/relationships/tags" Target="../tags/tag226.xml"/><Relationship Id="rId3" Type="http://schemas.openxmlformats.org/officeDocument/2006/relationships/image" Target="../media/image4.png"/><Relationship Id="rId2" Type="http://schemas.openxmlformats.org/officeDocument/2006/relationships/tags" Target="../tags/tag225.x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image" Target="../media/image5.png"/><Relationship Id="rId4" Type="http://schemas.openxmlformats.org/officeDocument/2006/relationships/tags" Target="../tags/tag231.xml"/><Relationship Id="rId3" Type="http://schemas.openxmlformats.org/officeDocument/2006/relationships/image" Target="../media/image4.png"/><Relationship Id="rId2" Type="http://schemas.openxmlformats.org/officeDocument/2006/relationships/tags" Target="../tags/tag230.xml"/><Relationship Id="rId17" Type="http://schemas.openxmlformats.org/officeDocument/2006/relationships/vmlDrawing" Target="../drawings/vmlDrawing9.v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37.xml"/><Relationship Id="rId14" Type="http://schemas.openxmlformats.org/officeDocument/2006/relationships/image" Target="../media/image26.wmf"/><Relationship Id="rId13" Type="http://schemas.openxmlformats.org/officeDocument/2006/relationships/oleObject" Target="../embeddings/oleObject15.bin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image" Target="../media/image25.wmf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5.png"/><Relationship Id="rId4" Type="http://schemas.openxmlformats.org/officeDocument/2006/relationships/tags" Target="../tags/tag239.xml"/><Relationship Id="rId3" Type="http://schemas.openxmlformats.org/officeDocument/2006/relationships/image" Target="../media/image4.png"/><Relationship Id="rId2" Type="http://schemas.openxmlformats.org/officeDocument/2006/relationships/tags" Target="../tags/tag238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image" Target="../media/image5.png"/><Relationship Id="rId4" Type="http://schemas.openxmlformats.org/officeDocument/2006/relationships/tags" Target="../tags/tag243.xml"/><Relationship Id="rId3" Type="http://schemas.openxmlformats.org/officeDocument/2006/relationships/image" Target="../media/image4.png"/><Relationship Id="rId2" Type="http://schemas.openxmlformats.org/officeDocument/2006/relationships/tags" Target="../tags/tag242.xml"/><Relationship Id="rId14" Type="http://schemas.openxmlformats.org/officeDocument/2006/relationships/vmlDrawing" Target="../drawings/vmlDrawing10.v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image" Target="../media/image27.wmf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image" Target="../media/image5.png"/><Relationship Id="rId4" Type="http://schemas.openxmlformats.org/officeDocument/2006/relationships/tags" Target="../tags/tag250.xml"/><Relationship Id="rId3" Type="http://schemas.openxmlformats.org/officeDocument/2006/relationships/image" Target="../media/image4.png"/><Relationship Id="rId2" Type="http://schemas.openxmlformats.org/officeDocument/2006/relationships/tags" Target="../tags/tag249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5.png"/><Relationship Id="rId4" Type="http://schemas.openxmlformats.org/officeDocument/2006/relationships/tags" Target="../tags/tag160.xml"/><Relationship Id="rId3" Type="http://schemas.openxmlformats.org/officeDocument/2006/relationships/image" Target="../media/image4.png"/><Relationship Id="rId2" Type="http://schemas.openxmlformats.org/officeDocument/2006/relationships/tags" Target="../tags/tag159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image" Target="../media/image5.png"/><Relationship Id="rId4" Type="http://schemas.openxmlformats.org/officeDocument/2006/relationships/tags" Target="../tags/tag254.xml"/><Relationship Id="rId3" Type="http://schemas.openxmlformats.org/officeDocument/2006/relationships/image" Target="../media/image4.png"/><Relationship Id="rId2" Type="http://schemas.openxmlformats.org/officeDocument/2006/relationships/tags" Target="../tags/tag253.xml"/><Relationship Id="rId13" Type="http://schemas.openxmlformats.org/officeDocument/2006/relationships/vmlDrawing" Target="../drawings/vmlDrawing11.v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58.xml"/><Relationship Id="rId10" Type="http://schemas.openxmlformats.org/officeDocument/2006/relationships/image" Target="../media/image28.wmf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62.xml"/><Relationship Id="rId7" Type="http://schemas.openxmlformats.org/officeDocument/2006/relationships/image" Target="../media/image29.png"/><Relationship Id="rId6" Type="http://schemas.openxmlformats.org/officeDocument/2006/relationships/tags" Target="../tags/tag261.xml"/><Relationship Id="rId5" Type="http://schemas.openxmlformats.org/officeDocument/2006/relationships/image" Target="../media/image5.png"/><Relationship Id="rId4" Type="http://schemas.openxmlformats.org/officeDocument/2006/relationships/tags" Target="../tags/tag260.xml"/><Relationship Id="rId3" Type="http://schemas.openxmlformats.org/officeDocument/2006/relationships/image" Target="../media/image4.png"/><Relationship Id="rId2" Type="http://schemas.openxmlformats.org/officeDocument/2006/relationships/tags" Target="../tags/tag259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64.xml"/><Relationship Id="rId4" Type="http://schemas.openxmlformats.org/officeDocument/2006/relationships/image" Target="../media/image31.png"/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tags" Target="../tags/tag26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image" Target="../media/image5.png"/><Relationship Id="rId4" Type="http://schemas.openxmlformats.org/officeDocument/2006/relationships/tags" Target="../tags/tag266.xml"/><Relationship Id="rId3" Type="http://schemas.openxmlformats.org/officeDocument/2006/relationships/image" Target="../media/image4.png"/><Relationship Id="rId2" Type="http://schemas.openxmlformats.org/officeDocument/2006/relationships/tags" Target="../tags/tag265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wmf"/><Relationship Id="rId8" Type="http://schemas.openxmlformats.org/officeDocument/2006/relationships/oleObject" Target="../embeddings/oleObject18.bin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image" Target="../media/image5.png"/><Relationship Id="rId4" Type="http://schemas.openxmlformats.org/officeDocument/2006/relationships/tags" Target="../tags/tag270.xml"/><Relationship Id="rId3" Type="http://schemas.openxmlformats.org/officeDocument/2006/relationships/image" Target="../media/image4.png"/><Relationship Id="rId2" Type="http://schemas.openxmlformats.org/officeDocument/2006/relationships/tags" Target="../tags/tag269.xml"/><Relationship Id="rId15" Type="http://schemas.openxmlformats.org/officeDocument/2006/relationships/vmlDrawing" Target="../drawings/vmlDrawing12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74.xml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19.bin"/><Relationship Id="rId10" Type="http://schemas.openxmlformats.org/officeDocument/2006/relationships/tags" Target="../tags/tag273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image" Target="../media/image5.png"/><Relationship Id="rId4" Type="http://schemas.openxmlformats.org/officeDocument/2006/relationships/tags" Target="../tags/tag276.xml"/><Relationship Id="rId3" Type="http://schemas.openxmlformats.org/officeDocument/2006/relationships/image" Target="../media/image4.png"/><Relationship Id="rId2" Type="http://schemas.openxmlformats.org/officeDocument/2006/relationships/tags" Target="../tags/tag275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image" Target="../media/image34.wmf"/><Relationship Id="rId7" Type="http://schemas.openxmlformats.org/officeDocument/2006/relationships/oleObject" Target="../embeddings/oleObject20.bin"/><Relationship Id="rId6" Type="http://schemas.openxmlformats.org/officeDocument/2006/relationships/tags" Target="../tags/tag281.xml"/><Relationship Id="rId5" Type="http://schemas.openxmlformats.org/officeDocument/2006/relationships/image" Target="../media/image5.png"/><Relationship Id="rId4" Type="http://schemas.openxmlformats.org/officeDocument/2006/relationships/tags" Target="../tags/tag280.xml"/><Relationship Id="rId3" Type="http://schemas.openxmlformats.org/officeDocument/2006/relationships/image" Target="../media/image4.png"/><Relationship Id="rId2" Type="http://schemas.openxmlformats.org/officeDocument/2006/relationships/tags" Target="../tags/tag279.xml"/><Relationship Id="rId11" Type="http://schemas.openxmlformats.org/officeDocument/2006/relationships/vmlDrawing" Target="../drawings/vmlDrawing13.v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image" Target="../media/image5.png"/><Relationship Id="rId4" Type="http://schemas.openxmlformats.org/officeDocument/2006/relationships/tags" Target="../tags/tag284.xml"/><Relationship Id="rId3" Type="http://schemas.openxmlformats.org/officeDocument/2006/relationships/image" Target="../media/image4.png"/><Relationship Id="rId2" Type="http://schemas.openxmlformats.org/officeDocument/2006/relationships/tags" Target="../tags/tag283.xml"/><Relationship Id="rId17" Type="http://schemas.openxmlformats.org/officeDocument/2006/relationships/vmlDrawing" Target="../drawings/vmlDrawing14.v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90.xml"/><Relationship Id="rId14" Type="http://schemas.openxmlformats.org/officeDocument/2006/relationships/image" Target="../media/image36.wmf"/><Relationship Id="rId13" Type="http://schemas.openxmlformats.org/officeDocument/2006/relationships/oleObject" Target="../embeddings/oleObject22.bin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image" Target="../media/image35.wmf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23.bin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image" Target="../media/image5.png"/><Relationship Id="rId4" Type="http://schemas.openxmlformats.org/officeDocument/2006/relationships/tags" Target="../tags/tag292.xml"/><Relationship Id="rId3" Type="http://schemas.openxmlformats.org/officeDocument/2006/relationships/image" Target="../media/image4.png"/><Relationship Id="rId2" Type="http://schemas.openxmlformats.org/officeDocument/2006/relationships/tags" Target="../tags/tag291.xml"/><Relationship Id="rId16" Type="http://schemas.openxmlformats.org/officeDocument/2006/relationships/vmlDrawing" Target="../drawings/vmlDrawing15.v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95.xml"/><Relationship Id="rId13" Type="http://schemas.openxmlformats.org/officeDocument/2006/relationships/image" Target="../media/image39.wmf"/><Relationship Id="rId12" Type="http://schemas.openxmlformats.org/officeDocument/2006/relationships/oleObject" Target="../embeddings/oleObject25.bin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24.bin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wmf"/><Relationship Id="rId8" Type="http://schemas.openxmlformats.org/officeDocument/2006/relationships/oleObject" Target="../embeddings/oleObject26.bin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image" Target="../media/image5.png"/><Relationship Id="rId4" Type="http://schemas.openxmlformats.org/officeDocument/2006/relationships/tags" Target="../tags/tag297.xml"/><Relationship Id="rId3" Type="http://schemas.openxmlformats.org/officeDocument/2006/relationships/image" Target="../media/image4.png"/><Relationship Id="rId2" Type="http://schemas.openxmlformats.org/officeDocument/2006/relationships/tags" Target="../tags/tag296.xml"/><Relationship Id="rId16" Type="http://schemas.openxmlformats.org/officeDocument/2006/relationships/vmlDrawing" Target="../drawings/vmlDrawing16.v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00.xml"/><Relationship Id="rId13" Type="http://schemas.openxmlformats.org/officeDocument/2006/relationships/image" Target="../media/image42.wmf"/><Relationship Id="rId12" Type="http://schemas.openxmlformats.org/officeDocument/2006/relationships/oleObject" Target="../embeddings/oleObject28.bin"/><Relationship Id="rId11" Type="http://schemas.openxmlformats.org/officeDocument/2006/relationships/image" Target="../media/image41.wmf"/><Relationship Id="rId10" Type="http://schemas.openxmlformats.org/officeDocument/2006/relationships/oleObject" Target="../embeddings/oleObject27.bin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.bin"/><Relationship Id="rId6" Type="http://schemas.openxmlformats.org/officeDocument/2006/relationships/tags" Target="../tags/tag166.xml"/><Relationship Id="rId5" Type="http://schemas.openxmlformats.org/officeDocument/2006/relationships/image" Target="../media/image5.png"/><Relationship Id="rId4" Type="http://schemas.openxmlformats.org/officeDocument/2006/relationships/tags" Target="../tags/tag165.xml"/><Relationship Id="rId3" Type="http://schemas.openxmlformats.org/officeDocument/2006/relationships/image" Target="../media/image4.png"/><Relationship Id="rId2" Type="http://schemas.openxmlformats.org/officeDocument/2006/relationships/tags" Target="../tags/tag164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68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image" Target="../media/image5.png"/><Relationship Id="rId4" Type="http://schemas.openxmlformats.org/officeDocument/2006/relationships/tags" Target="../tags/tag302.xml"/><Relationship Id="rId3" Type="http://schemas.openxmlformats.org/officeDocument/2006/relationships/image" Target="../media/image4.png"/><Relationship Id="rId2" Type="http://schemas.openxmlformats.org/officeDocument/2006/relationships/tags" Target="../tags/tag30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e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5.e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172.xml"/><Relationship Id="rId1" Type="http://schemas.openxmlformats.org/officeDocument/2006/relationships/tags" Target="../tags/tag16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image" Target="../media/image16.emf"/><Relationship Id="rId7" Type="http://schemas.openxmlformats.org/officeDocument/2006/relationships/oleObject" Target="../embeddings/oleObject7.bin"/><Relationship Id="rId6" Type="http://schemas.openxmlformats.org/officeDocument/2006/relationships/image" Target="../media/image1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emf"/><Relationship Id="rId3" Type="http://schemas.openxmlformats.org/officeDocument/2006/relationships/oleObject" Target="../embeddings/oleObject5.bin"/><Relationship Id="rId2" Type="http://schemas.openxmlformats.org/officeDocument/2006/relationships/tags" Target="../tags/tag173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emf"/><Relationship Id="rId8" Type="http://schemas.openxmlformats.org/officeDocument/2006/relationships/oleObject" Target="../embeddings/oleObject8.bin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image" Target="../media/image5.png"/><Relationship Id="rId4" Type="http://schemas.openxmlformats.org/officeDocument/2006/relationships/tags" Target="../tags/tag176.xml"/><Relationship Id="rId3" Type="http://schemas.openxmlformats.org/officeDocument/2006/relationships/image" Target="../media/image4.png"/><Relationship Id="rId2" Type="http://schemas.openxmlformats.org/officeDocument/2006/relationships/tags" Target="../tags/tag175.xml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79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17.emf"/><Relationship Id="rId7" Type="http://schemas.openxmlformats.org/officeDocument/2006/relationships/oleObject" Target="../embeddings/oleObject9.bin"/><Relationship Id="rId6" Type="http://schemas.openxmlformats.org/officeDocument/2006/relationships/tags" Target="../tags/tag182.xml"/><Relationship Id="rId5" Type="http://schemas.openxmlformats.org/officeDocument/2006/relationships/image" Target="../media/image5.png"/><Relationship Id="rId4" Type="http://schemas.openxmlformats.org/officeDocument/2006/relationships/tags" Target="../tags/tag181.xml"/><Relationship Id="rId3" Type="http://schemas.openxmlformats.org/officeDocument/2006/relationships/image" Target="../media/image4.png"/><Relationship Id="rId2" Type="http://schemas.openxmlformats.org/officeDocument/2006/relationships/tags" Target="../tags/tag180.xml"/><Relationship Id="rId11" Type="http://schemas.openxmlformats.org/officeDocument/2006/relationships/vmlDrawing" Target="../drawings/vmlDrawing5.v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5.png"/><Relationship Id="rId4" Type="http://schemas.openxmlformats.org/officeDocument/2006/relationships/tags" Target="../tags/tag185.xml"/><Relationship Id="rId3" Type="http://schemas.openxmlformats.org/officeDocument/2006/relationships/image" Target="../media/image4.png"/><Relationship Id="rId2" Type="http://schemas.openxmlformats.org/officeDocument/2006/relationships/tags" Target="../tags/tag184.xml"/><Relationship Id="rId13" Type="http://schemas.openxmlformats.org/officeDocument/2006/relationships/vmlDrawing" Target="../drawings/vmlDrawing6.v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89.xml"/><Relationship Id="rId10" Type="http://schemas.openxmlformats.org/officeDocument/2006/relationships/image" Target="../media/image18.emf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image" Target="../media/image5.png"/><Relationship Id="rId4" Type="http://schemas.openxmlformats.org/officeDocument/2006/relationships/tags" Target="../tags/tag191.xml"/><Relationship Id="rId3" Type="http://schemas.openxmlformats.org/officeDocument/2006/relationships/image" Target="../media/image4.png"/><Relationship Id="rId2" Type="http://schemas.openxmlformats.org/officeDocument/2006/relationships/tags" Target="../tags/tag190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743200" y="3962234"/>
            <a:ext cx="4238625" cy="718600"/>
          </a:xfrm>
        </p:spPr>
        <p:txBody>
          <a:bodyPr>
            <a:norm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——利用卡诺图化简逻辑函数（重点）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19400" y="2438360"/>
            <a:ext cx="4238625" cy="1165622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7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2.5 逻辑函数的化简</a:t>
            </a:r>
            <a:endParaRPr lang="en-US" altLang="zh-CN" sz="27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用卡诺图表示逻辑函数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940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311150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9941" name="Object 5"/>
          <p:cNvGraphicFramePr>
            <a:graphicFrameLocks noChangeAspect="1"/>
          </p:cNvGraphicFramePr>
          <p:nvPr/>
        </p:nvGraphicFramePr>
        <p:xfrm>
          <a:off x="1085850" y="2743200"/>
          <a:ext cx="74295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Equation" r:id="rId8" imgW="2819400" imgH="266700" progId="Equation.DSMT4">
                  <p:embed/>
                </p:oleObj>
              </mc:Choice>
              <mc:Fallback>
                <p:oleObj name="Equation" r:id="rId8" imgW="2819400" imgH="266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2743200"/>
                        <a:ext cx="7429500" cy="703263"/>
                      </a:xfrm>
                      <a:prstGeom prst="rect">
                        <a:avLst/>
                      </a:prstGeom>
                      <a:solidFill>
                        <a:srgbClr val="FFDC4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Text Box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19200" y="3657600"/>
            <a:ext cx="54102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解：将</a:t>
            </a:r>
            <a:r>
              <a:rPr lang="en-US" altLang="zh-CN" sz="2800" b="1" i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 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化为最小项之和的形式 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943" name="Rectangle 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9944" name="Object 8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904875" y="4419600"/>
          <a:ext cx="77914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Equation" r:id="rId13" imgW="2527300" imgH="254000" progId="Equation.DSMT4">
                  <p:embed/>
                </p:oleObj>
              </mc:Choice>
              <mc:Fallback>
                <p:oleObj name="Equation" r:id="rId13" imgW="25273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4419600"/>
                        <a:ext cx="7791450" cy="7937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思考：若函数以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最大项之积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的形式给出，那么该如何画卡诺图呢？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0964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2209800" y="3505200"/>
          <a:ext cx="4953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Equation" r:id="rId8" imgW="2057400" imgH="254000" progId="Equation.DSMT4">
                  <p:embed/>
                </p:oleObj>
              </mc:Choice>
              <mc:Fallback>
                <p:oleObj name="Equation" r:id="rId8" imgW="2057400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05200"/>
                        <a:ext cx="4953000" cy="619125"/>
                      </a:xfrm>
                      <a:prstGeom prst="rect">
                        <a:avLst/>
                      </a:prstGeom>
                      <a:solidFill>
                        <a:srgbClr val="FFDC4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Text Box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95400" y="4648200"/>
            <a:ext cx="5715000" cy="521970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如何：</a:t>
            </a:r>
            <a:r>
              <a:rPr lang="en-US" altLang="zh-CN" sz="2800" b="1" dirty="0">
                <a:solidFill>
                  <a:schemeClr val="dk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dk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从真值表→</a:t>
            </a:r>
            <a:r>
              <a:rPr lang="zh-CN" altLang="en-US" sz="2800" b="1" dirty="0" smtClean="0">
                <a:solidFill>
                  <a:schemeClr val="dk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卡诺图？</a:t>
            </a:r>
            <a:endParaRPr lang="zh-CN" altLang="en-US" sz="2800" b="1" dirty="0" smtClean="0">
              <a:solidFill>
                <a:schemeClr val="dk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化简的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基本原则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：具有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相邻性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的最小项可以合并，消去不同的因子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 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24000" y="3429000"/>
            <a:ext cx="7924800" cy="181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①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将逻辑函数化为最小项之和的形式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②画卡诺图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③找出可以合并的最小项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④选择乘积项，写出最简的与或表达式。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66800" y="3352800"/>
            <a:ext cx="14478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步骤：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ldLvl="0" animBg="1"/>
      <p:bldP spid="1024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7772400" cy="1793875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endParaRPr lang="en-US" altLang="zh-CN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（1）若两个最小项相邻，则可合并为一项，并消去一对因子，如图1-20（a）（b）。 </a:t>
            </a:r>
            <a:endParaRPr lang="en-US" altLang="zh-CN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9200" y="1905000"/>
            <a:ext cx="4419600" cy="583565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合并最小项的规则：</a:t>
            </a:r>
            <a:endParaRPr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图1"/>
          <p:cNvPicPr>
            <a:picLocks noChangeAspect="1"/>
          </p:cNvPicPr>
          <p:nvPr/>
        </p:nvPicPr>
        <p:blipFill>
          <a:blip r:embed="rId8"/>
          <a:srcRect r="63646" b="65444"/>
          <a:stretch>
            <a:fillRect/>
          </a:stretch>
        </p:blipFill>
        <p:spPr>
          <a:xfrm>
            <a:off x="2057400" y="3581400"/>
            <a:ext cx="5643880" cy="30175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7772400" cy="1806575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endParaRPr lang="en-US" altLang="zh-CN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（2）若四个最小项相邻并排列成一个矩形组，则可合并为一项并消去2对因子，如图1-21。</a:t>
            </a:r>
            <a:endParaRPr lang="en-US" altLang="zh-CN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endParaRPr lang="en-US" altLang="zh-CN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9200" y="1905000"/>
            <a:ext cx="4419600" cy="583565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合并最小项的规则：</a:t>
            </a:r>
            <a:endParaRPr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3733800"/>
            <a:ext cx="6593205" cy="25590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081405" y="2642870"/>
            <a:ext cx="3550285" cy="351663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endParaRPr lang="en-US" altLang="zh-CN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（3）若八个最小项相邻并排列成一个矩形组，则可合并为一项并消去3</a:t>
            </a:r>
            <a:r>
              <a:rPr lang="en-US" altLang="zh-CN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对因子。 </a:t>
            </a:r>
            <a:endParaRPr lang="en-US" altLang="zh-CN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19200" y="1905000"/>
            <a:ext cx="4419600" cy="583565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合并最小项的规则：</a:t>
            </a:r>
            <a:endParaRPr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2642870"/>
            <a:ext cx="3343275" cy="39008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43000" y="1828800"/>
            <a:ext cx="7772400" cy="35814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None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例1  用卡诺图化简逻辑函数 </a:t>
            </a:r>
            <a:endParaRPr lang="en-US" alt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en-US" alt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en-US" alt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课堂练习：用卡诺图化简逻辑函数</a:t>
            </a:r>
            <a:endParaRPr lang="en-US" alt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en-US" alt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294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371600" y="2819400"/>
          <a:ext cx="61722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9" imgW="2882900" imgH="254000" progId="Equation.DSMT4">
                  <p:embed/>
                </p:oleObj>
              </mc:Choice>
              <mc:Fallback>
                <p:oleObj name="Equation" r:id="rId9" imgW="2882900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19400"/>
                        <a:ext cx="6172200" cy="54927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Rectangle 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2295" name="Object 7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371600" y="4953000"/>
          <a:ext cx="66294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13" imgW="2654300" imgH="254000" progId="Equation.DSMT4">
                  <p:embed/>
                </p:oleObj>
              </mc:Choice>
              <mc:Fallback>
                <p:oleObj name="Equation" r:id="rId13" imgW="2654300" imgH="254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953000"/>
                        <a:ext cx="6629400" cy="6413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每个包围圈必须含一个或一个以上的未被其他圈圈过的“1”。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 包围圈必须覆盖所有个“1”。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 包围圈的个数越少越好。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43000" y="1828800"/>
            <a:ext cx="7772400" cy="35814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None/>
            </a:pP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例2  用卡诺图化简逻辑函数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364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447800" y="2590800"/>
          <a:ext cx="65405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9" imgW="2159000" imgH="254000" progId="Equation.DSMT4">
                  <p:embed/>
                </p:oleObj>
              </mc:Choice>
              <mc:Fallback>
                <p:oleObj name="Equation" r:id="rId9" imgW="2159000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590800"/>
                        <a:ext cx="6540500" cy="77787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Rectangle 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4   每个圈中的“1”的格数应该为个相邻格   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5 使圈的尺寸尽可能地扩大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914400" y="2743200"/>
            <a:ext cx="7391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什么是卡诺图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个变量的全部最小项各用一个小方块表示，使具有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相邻性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的最小项在几何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位置上也相邻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地排列起来，所得到的图形就是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最小项的卡诺图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772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2688" y="2017713"/>
            <a:ext cx="4379912" cy="573087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卡诺图化简法（重点）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课堂练习</a:t>
            </a:r>
            <a:endParaRPr lang="zh-CN" altLang="en-US" sz="28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413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311626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762000" y="3048000"/>
          <a:ext cx="78486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9" imgW="3035300" imgH="254000" progId="Equation.DSMT4">
                  <p:embed/>
                </p:oleObj>
              </mc:Choice>
              <mc:Fallback>
                <p:oleObj name="Equation" r:id="rId9" imgW="3035300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48000"/>
                        <a:ext cx="7848600" cy="663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利用卡诺图化简逻辑函数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利用最大项与最小项的关系，采用圈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的方法有时比圈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的方法更简单。此时得到的结果就是最简的或与表达式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en-US" altLang="zh-CN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8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495800"/>
            <a:ext cx="7162165" cy="71691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圈</a:t>
            </a:r>
            <a:r>
              <a:rPr lang="en-US" altLang="zh-CN" sz="2400"/>
              <a:t>0</a:t>
            </a:r>
            <a:endParaRPr lang="en-US" altLang="zh-CN" sz="24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81225" y="1981200"/>
            <a:ext cx="3993515" cy="2842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7162165" cy="716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029200"/>
            <a:ext cx="7409180" cy="9531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具有无关项的逻辑函数及其化简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约束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　　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在分析某些具体的逻辑函数时，经常会遇到这样一种情况，即输入变量的取值不是任意的。对输入变量取值所加的限制称为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约束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8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　有三变量A，B，C，它们分别表示一台电机的正转、反转和停止。A=1表示正转，B=1表示反转，C=1表示停止。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因为电机在任何时候只能处于一种状态，所以不允许两个以上的变量同时为1。因此ABC的取值只能为001，010，100，而不能是000，011，101，110，111。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约束条件：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　　　或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3109913" y="4876800"/>
          <a:ext cx="54387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8" imgW="3048000" imgH="241300" progId="Equation.DSMT4">
                  <p:embed/>
                </p:oleObj>
              </mc:Choice>
              <mc:Fallback>
                <p:oleObj name="Equation" r:id="rId8" imgW="30480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4876800"/>
                        <a:ext cx="5438775" cy="425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3165475" y="5715000"/>
          <a:ext cx="54038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11" imgW="2463800" imgH="215900" progId="Equation.DSMT4">
                  <p:embed/>
                </p:oleObj>
              </mc:Choice>
              <mc:Fallback>
                <p:oleObj name="Equation" r:id="rId11" imgW="2463800" imgH="215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5715000"/>
                        <a:ext cx="5403850" cy="481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990600" y="304800"/>
            <a:ext cx="7793038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具有无关项的逻辑函数及其化简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150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任意项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     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有时也会遇到某些输入变量的取值组合不影响逻辑函数的情况。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比如8421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码中，只出现0000~1001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，而1010~1111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这6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种取值与8421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码无关。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通常把与输出逻辑函数无关的最小项称为 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任意项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。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990600" y="304800"/>
            <a:ext cx="7793038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具有无关项的逻辑函数及其化简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无关项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无关项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通常我们把约束项和任意项统称为无关项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无关：指它们可以写入逻辑函数表达式，也可以不写。在逻辑函数表达式中，用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Σd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 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表示。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在卡诺图中，用“×”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或“    ”表示。在化简逻辑函数时，无关项可看作1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也可看作0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5562600" y="4267200"/>
          <a:ext cx="3413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7" imgW="165100" imgH="177800" progId="Equation.DSMT4">
                  <p:embed/>
                </p:oleObj>
              </mc:Choice>
              <mc:Fallback>
                <p:oleObj name="Equation" r:id="rId7" imgW="165100" imgH="177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267200"/>
                        <a:ext cx="34131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无关项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201738" y="159988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None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化简具有约束的逻辑函数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已知约束条件为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None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Y=Y+0  =&gt; Y= ... + ... + ... +...  +...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557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313531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201738" y="2608263"/>
          <a:ext cx="605790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Equation" r:id="rId9" imgW="2628900" imgH="266700" progId="Equation.DSMT4">
                  <p:embed/>
                </p:oleObj>
              </mc:Choice>
              <mc:Fallback>
                <p:oleObj name="Equation" r:id="rId9" imgW="2628900" imgH="266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2608263"/>
                        <a:ext cx="6057900" cy="623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Rectangle 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0" y="313531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58" name="Object 6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371600" y="4191000"/>
          <a:ext cx="70358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Equation" r:id="rId13" imgW="3543300" imgH="215900" progId="Equation.DSMT4">
                  <p:embed/>
                </p:oleObj>
              </mc:Choice>
              <mc:Fallback>
                <p:oleObj name="Equation" r:id="rId13" imgW="3543300" imgH="215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91000"/>
                        <a:ext cx="7035800" cy="434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4584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09800" y="4343400"/>
            <a:ext cx="4114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作业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(已布置在学习通)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1219200" y="1613535"/>
            <a:ext cx="7772400" cy="3415665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用卡诺图化简下列函数,结果写成最简与或表达式。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用卡诺图化简，写成最简或与表达式。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2567305" y="2133600"/>
          <a:ext cx="4008438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8" imgW="1879600" imgH="254000" progId="Equation.DSMT4">
                  <p:embed/>
                </p:oleObj>
              </mc:Choice>
              <mc:Fallback>
                <p:oleObj name="Equation" r:id="rId8" imgW="1879600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305" y="2133600"/>
                        <a:ext cx="4008438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1523683" y="3048000"/>
          <a:ext cx="617537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10" imgW="2895600" imgH="254000" progId="Equation.DSMT4">
                  <p:embed/>
                </p:oleObj>
              </mc:Choice>
              <mc:Fallback>
                <p:oleObj name="Equation" r:id="rId10" imgW="2895600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3683" y="3048000"/>
                        <a:ext cx="617537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2362200" y="4419600"/>
          <a:ext cx="38735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name="Equation" r:id="rId12" imgW="1815465" imgH="254000" progId="Equation.DSMT4">
                  <p:embed/>
                </p:oleObj>
              </mc:Choice>
              <mc:Fallback>
                <p:oleObj name="Equation" r:id="rId12" imgW="1815465" imgH="254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419600"/>
                        <a:ext cx="38735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560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9600" y="3352800"/>
            <a:ext cx="8229600" cy="2743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用卡诺图化简下列函数，写成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与或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或者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或与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表达式。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769938" y="3429000"/>
          <a:ext cx="798988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Equation" r:id="rId8" imgW="3746500" imgH="254000" progId="Equation.DSMT4">
                  <p:embed/>
                </p:oleObj>
              </mc:Choice>
              <mc:Fallback>
                <p:oleObj name="Equation" r:id="rId8" imgW="3746500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3429000"/>
                        <a:ext cx="7989887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685800" y="4191000"/>
          <a:ext cx="80692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Equation" r:id="rId10" imgW="3784600" imgH="266700" progId="Equation.DSMT4">
                  <p:embed/>
                </p:oleObj>
              </mc:Choice>
              <mc:Fallback>
                <p:oleObj name="Equation" r:id="rId10" imgW="3784600" imgH="266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191000"/>
                        <a:ext cx="806926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762000" y="4953000"/>
          <a:ext cx="6256338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name="Equation" r:id="rId12" imgW="2933700" imgH="508000" progId="Equation.DSMT4">
                  <p:embed/>
                </p:oleObj>
              </mc:Choice>
              <mc:Fallback>
                <p:oleObj name="Equation" r:id="rId12" imgW="2933700" imgH="508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953000"/>
                        <a:ext cx="6256338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990600" y="23622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若有n变量的逻辑函数，那么将一个矩形分成     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个小方格，每一个最小项对应着一个小方格。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将输入变量分为2组，而每组变量的取值按GRAY CODE排列，即确保相邻的两个最小项仅有一个变量是不同的。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在每个方格单元中填入对应的最小项或变量取值或最小项编码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1447800" y="297180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Equation" r:id="rId7" imgW="177800" imgH="190500" progId="Equation.DSMT4">
                  <p:embed/>
                </p:oleObj>
              </mc:Choice>
              <mc:Fallback>
                <p:oleObj name="Equation" r:id="rId7" imgW="177800" imgH="190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971800"/>
                        <a:ext cx="3810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38200" y="1828800"/>
            <a:ext cx="198120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怎么画</a:t>
            </a:r>
            <a:endParaRPr lang="zh-CN" altLang="en-US" sz="3200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endParaRPr lang="zh-CN" altLang="en-US" sz="3200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预习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组合逻辑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990600" y="533400"/>
            <a:ext cx="4953000" cy="573088"/>
          </a:xfrm>
          <a:solidFill>
            <a:schemeClr val="dk2"/>
          </a:solidFill>
        </p:spPr>
        <p:txBody>
          <a:bodyPr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二变量卡诺图 ，变量</a:t>
            </a:r>
            <a:r>
              <a:rPr lang="en-US" altLang="zh-CN" sz="2400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A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、</a:t>
            </a:r>
            <a:r>
              <a:rPr lang="en-US" altLang="zh-CN" sz="2400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B</a:t>
            </a:r>
            <a:endParaRPr lang="en-US" altLang="zh-CN" sz="2400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720027" y="4493394"/>
            <a:ext cx="101869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90000"/>
          </a:bodyPr>
          <a:p>
            <a:pPr algn="ctr"/>
            <a:r>
              <a:rPr lang="en-US" altLang="zh-CN" sz="4950" i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950" i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617949" y="4931202"/>
            <a:ext cx="534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82500"/>
          </a:bodyPr>
          <a:p>
            <a:pPr algn="ctr"/>
            <a:r>
              <a:rPr lang="en-US" altLang="zh-CN" sz="135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reply</a:t>
            </a:r>
            <a:endParaRPr lang="en-US" altLang="zh-CN" sz="135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914400" y="2971800"/>
          <a:ext cx="2133600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Visio" r:id="rId4" imgW="931545" imgH="846455" progId="Visio.Drawing.11">
                  <p:embed/>
                </p:oleObj>
              </mc:Choice>
              <mc:Fallback>
                <p:oleObj name="Visio" r:id="rId4" imgW="931545" imgH="84645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2133600" cy="193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3657600" y="2895600"/>
          <a:ext cx="22098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Visio" r:id="rId6" imgW="931545" imgH="846455" progId="Visio.Drawing.11">
                  <p:embed/>
                </p:oleObj>
              </mc:Choice>
              <mc:Fallback>
                <p:oleObj name="Visio" r:id="rId6" imgW="931545" imgH="846455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95600"/>
                        <a:ext cx="2209800" cy="200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6172200" y="2895600"/>
          <a:ext cx="2133600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Visio" r:id="rId8" imgW="931545" imgH="846455" progId="Visio.Drawing.11">
                  <p:embed/>
                </p:oleObj>
              </mc:Choice>
              <mc:Fallback>
                <p:oleObj name="Visio" r:id="rId8" imgW="931545" imgH="846455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895600"/>
                        <a:ext cx="2133600" cy="193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custDataLst>
              <p:tags r:id="rId2"/>
            </p:custDataLst>
          </p:nvPr>
        </p:nvSpPr>
        <p:spPr>
          <a:xfrm>
            <a:off x="1066800" y="685800"/>
            <a:ext cx="4953000" cy="573088"/>
          </a:xfrm>
          <a:prstGeom prst="rect">
            <a:avLst/>
          </a:prstGeom>
          <a:solidFill>
            <a:schemeClr val="dk2"/>
          </a:solidFill>
        </p:spPr>
        <p:txBody>
          <a:bodyPr vert="horz" lIns="101600" tIns="0" rIns="82550" bIns="0" rtlCol="0">
            <a:normAutofit/>
          </a:bodyPr>
          <a:lstStyle>
            <a:lvl1pPr marL="128905" indent="-128270" algn="l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386080" indent="-128270" algn="l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905510" algn="l"/>
              </a:tabLst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643255" indent="-128270" algn="l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900430" indent="-128270" algn="l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157605" indent="-128270" algn="l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41478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95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30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05" indent="-128270" algn="l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Char char="•"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二变量卡诺图 ，变量</a:t>
            </a:r>
            <a:r>
              <a:rPr lang="en-US" altLang="zh-CN" sz="240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A</a:t>
            </a:r>
            <a:r>
              <a:rPr lang="zh-CN" altLang="en-US" sz="240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、</a:t>
            </a:r>
            <a:r>
              <a:rPr lang="en-US" altLang="zh-CN" sz="240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B</a:t>
            </a:r>
            <a:endParaRPr lang="en-US" altLang="zh-CN" sz="240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990600" y="2057400"/>
          <a:ext cx="2133600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Visio" r:id="rId3" imgW="931545" imgH="846455" progId="Visio.Drawing.11">
                  <p:embed/>
                </p:oleObj>
              </mc:Choice>
              <mc:Fallback>
                <p:oleObj name="Visio" r:id="rId3" imgW="931545" imgH="84645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2133600" cy="193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3581400" y="2023110"/>
          <a:ext cx="22098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Visio" r:id="rId5" imgW="931545" imgH="846455" progId="Visio.Drawing.11">
                  <p:embed/>
                </p:oleObj>
              </mc:Choice>
              <mc:Fallback>
                <p:oleObj name="Visio" r:id="rId5" imgW="931545" imgH="846455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023110"/>
                        <a:ext cx="2209800" cy="200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/>
        </p:nvGraphicFramePr>
        <p:xfrm>
          <a:off x="6248400" y="2092960"/>
          <a:ext cx="2133600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Visio" r:id="rId7" imgW="931545" imgH="846455" progId="Visio.Drawing.11">
                  <p:embed/>
                </p:oleObj>
              </mc:Choice>
              <mc:Fallback>
                <p:oleObj name="Visio" r:id="rId7" imgW="931545" imgH="846455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092960"/>
                        <a:ext cx="2133600" cy="193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066800" y="2590800"/>
            <a:ext cx="42672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个最小项，并且将输入变量分为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组，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为一组，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为一组，分别为卡诺图的行和列。 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5844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66800" y="1981200"/>
            <a:ext cx="5867400" cy="573088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三变量卡诺图 ，变量</a:t>
            </a:r>
            <a:r>
              <a:rPr lang="en-US" altLang="zh-CN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endParaRPr lang="en-US" altLang="zh-CN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5846" name="Object 6"/>
          <p:cNvGraphicFramePr>
            <a:graphicFrameLocks noChangeAspect="1"/>
          </p:cNvGraphicFramePr>
          <p:nvPr/>
        </p:nvGraphicFramePr>
        <p:xfrm>
          <a:off x="5410200" y="2895600"/>
          <a:ext cx="3429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Visio" r:id="rId8" imgW="1651000" imgH="1007745" progId="Visio.Drawing.11">
                  <p:embed/>
                </p:oleObj>
              </mc:Choice>
              <mc:Fallback>
                <p:oleObj name="Visio" r:id="rId8" imgW="1651000" imgH="100774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895600"/>
                        <a:ext cx="3429000" cy="2085975"/>
                      </a:xfrm>
                      <a:prstGeom prst="rect">
                        <a:avLst/>
                      </a:prstGeom>
                      <a:solidFill>
                        <a:srgbClr val="FFDC47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400" b="1">
                <a:solidFill>
                  <a:schemeClr val="hlink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注意，</a:t>
            </a:r>
            <a:r>
              <a:rPr lang="zh-CN" altLang="en-US" sz="2400" b="1">
                <a:solidFill>
                  <a:schemeClr val="hlink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B、</a:t>
            </a:r>
            <a:r>
              <a:rPr lang="zh-CN" altLang="en-US" sz="2400" b="1">
                <a:solidFill>
                  <a:schemeClr val="hlink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C的取值不是按自然二进制的顺序排列的，而是按</a:t>
            </a:r>
            <a:r>
              <a:rPr lang="zh-CN" altLang="en-US" sz="2400" b="1">
                <a:solidFill>
                  <a:schemeClr val="hlink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00，</a:t>
            </a:r>
            <a:r>
              <a:rPr lang="zh-CN" altLang="en-US" sz="2400" b="1">
                <a:solidFill>
                  <a:schemeClr val="hlink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01，</a:t>
            </a:r>
            <a:r>
              <a:rPr lang="zh-CN" altLang="en-US" sz="2400" b="1">
                <a:solidFill>
                  <a:schemeClr val="hlink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11，</a:t>
            </a:r>
            <a:r>
              <a:rPr lang="zh-CN" altLang="en-US" sz="2400" b="1">
                <a:solidFill>
                  <a:schemeClr val="hlink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10的顺序排列，为了确保其相邻的两个最小项只有一个变量是不同的（逻辑相邻）。</a:t>
            </a:r>
            <a:endParaRPr lang="zh-CN" altLang="en-US" sz="2400" b="1">
              <a:solidFill>
                <a:schemeClr val="hlink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b="1">
                <a:solidFill>
                  <a:schemeClr val="hlink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整个卡诺图是循环相邻的。</a:t>
            </a:r>
            <a:endParaRPr lang="zh-CN" altLang="en-US" sz="2400" b="1">
              <a:solidFill>
                <a:schemeClr val="hlink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b="1">
                <a:solidFill>
                  <a:schemeClr val="hlink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（重点：在今后利用卡诺图化简逻辑函数时，经常使用）</a:t>
            </a:r>
            <a:endParaRPr lang="zh-CN" altLang="en-US" sz="2400" b="1">
              <a:solidFill>
                <a:schemeClr val="hlink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5562600" y="0"/>
          <a:ext cx="342900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Visio" r:id="rId7" imgW="1651000" imgH="1007745" progId="Visio.Drawing.11">
                  <p:embed/>
                </p:oleObj>
              </mc:Choice>
              <mc:Fallback>
                <p:oleObj name="Visio" r:id="rId7" imgW="1651000" imgH="100774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0"/>
                        <a:ext cx="3429000" cy="2085975"/>
                      </a:xfrm>
                      <a:prstGeom prst="rect">
                        <a:avLst/>
                      </a:prstGeom>
                      <a:solidFill>
                        <a:srgbClr val="FFDC47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066800" y="2590800"/>
            <a:ext cx="42672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共16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个最小项，将输入变量分为2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组，A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、B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为一组，C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、D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为一组。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两组变量的取值按00，01，1</a:t>
            </a:r>
            <a:r>
              <a:rPr lang="en-US" altLang="zh-CN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，1</a:t>
            </a:r>
            <a:r>
              <a:rPr lang="en-US" altLang="zh-CN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顺序排列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892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66800" y="1981200"/>
            <a:ext cx="6629400" cy="573088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四变量卡诺图 ，变量</a:t>
            </a:r>
            <a:r>
              <a:rPr lang="en-US" altLang="zh-CN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1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endParaRPr lang="en-US" altLang="zh-CN" b="1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894" name="Rectangle 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2320925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5334000" y="2743200"/>
          <a:ext cx="3048000" cy="268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Visio" r:id="rId9" imgW="1871345" imgH="1651000" progId="Visio.Drawing.11">
                  <p:embed/>
                </p:oleObj>
              </mc:Choice>
              <mc:Fallback>
                <p:oleObj name="Visio" r:id="rId9" imgW="1871345" imgH="165100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743200"/>
                        <a:ext cx="3048000" cy="2687638"/>
                      </a:xfrm>
                      <a:prstGeom prst="rect">
                        <a:avLst/>
                      </a:prstGeom>
                      <a:solidFill>
                        <a:srgbClr val="FFDC47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逻辑函数的化简</a:t>
            </a:r>
            <a:endParaRPr lang="zh-CN" altLang="en-US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5675312" cy="573087"/>
          </a:xfrm>
          <a:solidFill>
            <a:schemeClr val="dk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None/>
            </a:pPr>
            <a:r>
              <a:rPr lang="zh-CN" altLang="en-US" sz="280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用卡诺图表示逻辑函数 </a:t>
            </a:r>
            <a:r>
              <a:rPr lang="zh-CN" altLang="en-US" sz="280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（重点）</a:t>
            </a:r>
            <a:endParaRPr lang="zh-CN" altLang="en-US" sz="280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71600" y="2743200"/>
            <a:ext cx="5486400" cy="521970"/>
          </a:xfrm>
          <a:prstGeom prst="rect">
            <a:avLst/>
          </a:prstGeom>
          <a:solidFill>
            <a:schemeClr val="dk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 </a:t>
            </a:r>
            <a:r>
              <a:rPr lang="zh-CN" altLang="en-US" sz="2800">
                <a:solidFill>
                  <a:schemeClr val="dk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从逻辑函数表达式→卡诺图 </a:t>
            </a:r>
            <a:endParaRPr lang="zh-CN" altLang="en-US" sz="2800">
              <a:solidFill>
                <a:schemeClr val="dk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828800" y="3505200"/>
            <a:ext cx="6248400" cy="181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方法：将逻辑函数表达式变换为最小项之和的形式，然后在卡诺图上与这些最小项对应的位置上填入</a:t>
            </a:r>
            <a:r>
              <a:rPr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，在其他位置上填</a:t>
            </a:r>
            <a:r>
              <a:rPr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bldLvl="0" animBg="1"/>
      <p:bldP spid="38917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6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57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0701_11*e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180701_11*i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72.xml><?xml version="1.0" encoding="utf-8"?>
<p:tagLst xmlns:p="http://schemas.openxmlformats.org/presentationml/2006/main">
  <p:tag name="KSO_WM_COMBINE_RELATE_SLIDE_ID" val="background20177598_6"/>
  <p:tag name="KSO_WM_SLIDE_ID" val="custom20180701_11"/>
  <p:tag name="KSO_WM_TEMPLATE_SUBCATEGORY" val="0"/>
  <p:tag name="KSO_WM_SLIDE_TYPE" val="sectionTitle"/>
  <p:tag name="KSO_WM_SLIDE_SUBTYPE" val="pureTxt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180701"/>
  <p:tag name="KSO_WM_SLIDE_LAYOUT" val="a_e"/>
  <p:tag name="KSO_WM_SLIDE_LAYOUT_CNT" val="1_1"/>
  <p:tag name="KSO_WM_TEMPLATE_MASTER_TYPE" val="1"/>
  <p:tag name="KSO_WM_TEMPLATE_COLOR_TYPE" val="1"/>
  <p:tag name="KSO_WM_SPECIAL_SOURCE" val="bdnull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7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1"/>
  <p:tag name="KSO_WM_UNIT_TEXT_FILL_TYPE" val="1"/>
</p:tagLst>
</file>

<file path=ppt/tags/tag18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9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2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2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1"/>
  <p:tag name="KSO_WM_UNIT_TEXT_FILL_TYPE" val="1"/>
</p:tagLst>
</file>

<file path=ppt/tags/tag24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1"/>
  <p:tag name="KSO_WM_UNIT_TEXT_FILL_TYPE" val="1"/>
</p:tagLst>
</file>

<file path=ppt/tags/tag25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63.xml><?xml version="1.0" encoding="utf-8"?>
<p:tagLst xmlns:p="http://schemas.openxmlformats.org/presentationml/2006/main">
  <p:tag name="KSO_WM_UNIT_PLACING_PICTURE_USER_VIEWPORT" val="{&quot;height&quot;:3593,&quot;width&quot;:5048}"/>
</p:tagLst>
</file>

<file path=ppt/tags/tag264.xml><?xml version="1.0" encoding="utf-8"?>
<p:tagLst xmlns:p="http://schemas.openxmlformats.org/presentationml/2006/main">
  <p:tag name="KSO_WM_SPECIAL_SOURCE" val="bdnull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7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9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2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05.xml><?xml version="1.0" encoding="utf-8"?>
<p:tagLst xmlns:p="http://schemas.openxmlformats.org/presentationml/2006/main">
  <p:tag name="KSO_DOCER_TEMPLATE_OPEN_ONCE_MARK" val="1"/>
  <p:tag name="KSO_WPP_MARK_KEY" val="be11a041-3ffd-4ace-a354-92fb8272fa0b"/>
  <p:tag name="COMMONDATA" val="eyJoZGlkIjoiYjA3NzAxYzkwMWNmZTU3NGYyMWJlOWIyOTQyNDdhODcifQ==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aea0013-8e97-435e-973f-36c85e5cae11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748ac12-1cfd-444c-a6cf-fdd441def0de}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1972</Words>
  <Application>WPS 演示</Application>
  <PresentationFormat>全屏显示(4:3)</PresentationFormat>
  <Paragraphs>189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28</vt:i4>
      </vt:variant>
      <vt:variant>
        <vt:lpstr>幻灯片标题</vt:lpstr>
      </vt:variant>
      <vt:variant>
        <vt:i4>30</vt:i4>
      </vt:variant>
    </vt:vector>
  </HeadingPairs>
  <TitlesOfParts>
    <vt:vector size="72" baseType="lpstr">
      <vt:lpstr>Arial</vt:lpstr>
      <vt:lpstr>宋体</vt:lpstr>
      <vt:lpstr>Wingdings</vt:lpstr>
      <vt:lpstr>Tahoma</vt:lpstr>
      <vt:lpstr>黑体</vt:lpstr>
      <vt:lpstr>Arial</vt:lpstr>
      <vt:lpstr>微软雅黑</vt:lpstr>
      <vt:lpstr>汉仪旗黑-85S</vt:lpstr>
      <vt:lpstr>汉仪旗黑-85S</vt:lpstr>
      <vt:lpstr>Times New Roman</vt:lpstr>
      <vt:lpstr>Arial Unicode MS</vt:lpstr>
      <vt:lpstr>Calibri</vt:lpstr>
      <vt:lpstr>Blends</vt:lpstr>
      <vt:lpstr>2_Office 主题​​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2.5 逻辑函数的化简</vt:lpstr>
      <vt:lpstr>逻辑函数的化简</vt:lpstr>
      <vt:lpstr>逻辑函数的化简</vt:lpstr>
      <vt:lpstr>PowerPoint 演示文稿</vt:lpstr>
      <vt:lpstr>PowerPoint 演示文稿</vt:lpstr>
      <vt:lpstr>逻辑函数的化简</vt:lpstr>
      <vt:lpstr>逻辑函数的化简</vt:lpstr>
      <vt:lpstr>逻辑函数的化简</vt:lpstr>
      <vt:lpstr>逻辑函数的化简</vt:lpstr>
      <vt:lpstr>逻辑函数的化简</vt:lpstr>
      <vt:lpstr>逻辑函数的化简</vt:lpstr>
      <vt:lpstr>利用卡诺图化简逻辑函数</vt:lpstr>
      <vt:lpstr>利用卡诺图化简逻辑函数</vt:lpstr>
      <vt:lpstr>利用卡诺图化简逻辑函数</vt:lpstr>
      <vt:lpstr>利用卡诺图化简逻辑函数</vt:lpstr>
      <vt:lpstr>利用卡诺图化简逻辑函数</vt:lpstr>
      <vt:lpstr>利用卡诺图化简逻辑函数</vt:lpstr>
      <vt:lpstr>利用卡诺图化简逻辑函数</vt:lpstr>
      <vt:lpstr>利用卡诺图化简逻辑函数</vt:lpstr>
      <vt:lpstr>利用卡诺图化简逻辑函数</vt:lpstr>
      <vt:lpstr>利用卡诺图化简逻辑函数</vt:lpstr>
      <vt:lpstr>圈0</vt:lpstr>
      <vt:lpstr>具有无关项的逻辑函数及其化简</vt:lpstr>
      <vt:lpstr>PowerPoint 演示文稿</vt:lpstr>
      <vt:lpstr>PowerPoint 演示文稿</vt:lpstr>
      <vt:lpstr>无关项</vt:lpstr>
      <vt:lpstr>无关项</vt:lpstr>
      <vt:lpstr>作业(5th,3道题)</vt:lpstr>
      <vt:lpstr>PowerPoint 演示文稿</vt:lpstr>
      <vt:lpstr>预习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1.5.5 逻辑函数的化简</dc:title>
  <dc:creator>Microsoft Office 用户</dc:creator>
  <cp:lastModifiedBy>Rebecca W. W. Tsui</cp:lastModifiedBy>
  <cp:revision>32</cp:revision>
  <cp:lastPrinted>2113-01-01T00:00:00Z</cp:lastPrinted>
  <dcterms:created xsi:type="dcterms:W3CDTF">2018-11-13T06:36:00Z</dcterms:created>
  <dcterms:modified xsi:type="dcterms:W3CDTF">2023-05-02T01:34:50Z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233A3EFE924341D2BB3956752C117164</vt:lpwstr>
  </property>
  <property fmtid="{D5CDD505-2E9C-101B-9397-08002B2CF9AE}" pid="4" name="KSOProductBuildVer">
    <vt:lpwstr>2052-11.1.0.14036</vt:lpwstr>
  </property>
</Properties>
</file>